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8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9716-853B-404A-90A3-E5A79A6DCE07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2F11-F63D-4B4C-B4BA-4A38A3E37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8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9716-853B-404A-90A3-E5A79A6DCE07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2F11-F63D-4B4C-B4BA-4A38A3E37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484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9716-853B-404A-90A3-E5A79A6DCE07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2F11-F63D-4B4C-B4BA-4A38A3E37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816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9716-853B-404A-90A3-E5A79A6DCE07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2F11-F63D-4B4C-B4BA-4A38A3E37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1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9716-853B-404A-90A3-E5A79A6DCE07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2F11-F63D-4B4C-B4BA-4A38A3E37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1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9716-853B-404A-90A3-E5A79A6DCE07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2F11-F63D-4B4C-B4BA-4A38A3E37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9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9716-853B-404A-90A3-E5A79A6DCE07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2F11-F63D-4B4C-B4BA-4A38A3E37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2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9716-853B-404A-90A3-E5A79A6DCE07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2F11-F63D-4B4C-B4BA-4A38A3E37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9716-853B-404A-90A3-E5A79A6DCE07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2F11-F63D-4B4C-B4BA-4A38A3E37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7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9716-853B-404A-90A3-E5A79A6DCE07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2F11-F63D-4B4C-B4BA-4A38A3E37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2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9716-853B-404A-90A3-E5A79A6DCE07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2F11-F63D-4B4C-B4BA-4A38A3E37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4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9716-853B-404A-90A3-E5A79A6DCE07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D2F11-F63D-4B4C-B4BA-4A38A3E37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62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709" y="228600"/>
            <a:ext cx="84192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South </a:t>
            </a:r>
            <a:r>
              <a:rPr lang="en-US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lewis</a:t>
            </a:r>
            <a:r>
              <a:rPr lang="en-US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middle</a:t>
            </a:r>
            <a:r>
              <a:rPr lang="en-US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school summer </a:t>
            </a:r>
            <a:r>
              <a:rPr lang="en-US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school 2018</a:t>
            </a:r>
            <a:endParaRPr lang="en-US" sz="28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8552" y="2346091"/>
            <a:ext cx="4282544" cy="3016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/>
              <a:t>Location:</a:t>
            </a:r>
            <a:r>
              <a:rPr lang="en-US" dirty="0" smtClean="0"/>
              <a:t>  </a:t>
            </a:r>
            <a:r>
              <a:rPr lang="en-US" dirty="0" smtClean="0"/>
              <a:t>South Lewis Middle School</a:t>
            </a:r>
            <a:endParaRPr lang="en-US" dirty="0" smtClean="0"/>
          </a:p>
          <a:p>
            <a:pPr algn="ctr"/>
            <a:endParaRPr lang="en-US" sz="800" dirty="0" smtClean="0"/>
          </a:p>
          <a:p>
            <a:r>
              <a:rPr lang="en-US" u="sng" dirty="0" smtClean="0"/>
              <a:t>Dates:</a:t>
            </a:r>
            <a:r>
              <a:rPr lang="en-US" dirty="0" smtClean="0"/>
              <a:t>  	July 2 – August 2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*NOTE:  No classes on Fridays or 7/4</a:t>
            </a:r>
          </a:p>
          <a:p>
            <a:pPr algn="ctr"/>
            <a:endParaRPr lang="en-US" sz="800" dirty="0"/>
          </a:p>
          <a:p>
            <a:r>
              <a:rPr lang="en-US" u="sng" dirty="0" smtClean="0"/>
              <a:t>Time:</a:t>
            </a:r>
            <a:r>
              <a:rPr lang="en-US" dirty="0" smtClean="0"/>
              <a:t>  </a:t>
            </a:r>
            <a:r>
              <a:rPr lang="en-US" dirty="0" smtClean="0"/>
              <a:t>8:15 AM–11:30 AM</a:t>
            </a:r>
            <a:endParaRPr lang="en-US" sz="16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*Transportation Provided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*FREE Breakfast and Lunch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*</a:t>
            </a:r>
            <a:r>
              <a:rPr lang="en-US" dirty="0" smtClean="0">
                <a:solidFill>
                  <a:srgbClr val="0070C0"/>
                </a:solidFill>
              </a:rPr>
              <a:t>Learn About China, Israel, Greece, Madagascar, and Peru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*Make salt maps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*Go on virtual tours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841066"/>
            <a:ext cx="6324600" cy="15081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-</a:t>
            </a:r>
            <a:r>
              <a:rPr lang="en-US" sz="3200" dirty="0" smtClean="0">
                <a:solidFill>
                  <a:srgbClr val="7030A0"/>
                </a:solidFill>
              </a:rPr>
              <a:t>The Amazing Race</a:t>
            </a:r>
            <a:r>
              <a:rPr lang="en-US" sz="3200" dirty="0" smtClean="0">
                <a:solidFill>
                  <a:srgbClr val="7030A0"/>
                </a:solidFill>
              </a:rPr>
              <a:t>-</a:t>
            </a:r>
            <a:endParaRPr lang="en-US" sz="3200" dirty="0" smtClean="0">
              <a:solidFill>
                <a:srgbClr val="7030A0"/>
              </a:solidFill>
            </a:endParaRPr>
          </a:p>
          <a:p>
            <a:pPr algn="ctr"/>
            <a:r>
              <a:rPr lang="en-US" sz="2000" dirty="0" smtClean="0"/>
              <a:t>July 2- August 2 </a:t>
            </a:r>
          </a:p>
          <a:p>
            <a:pPr algn="ctr"/>
            <a:r>
              <a:rPr lang="en-US" sz="2000" dirty="0" smtClean="0"/>
              <a:t>@ </a:t>
            </a:r>
            <a:r>
              <a:rPr lang="en-US" sz="2000" dirty="0" smtClean="0"/>
              <a:t>South Lewis Middle School</a:t>
            </a:r>
            <a:endParaRPr lang="en-US" sz="2000" dirty="0" smtClean="0"/>
          </a:p>
          <a:p>
            <a:pPr algn="ctr"/>
            <a:r>
              <a:rPr lang="en-US" sz="2000" dirty="0" smtClean="0"/>
              <a:t>Incoming </a:t>
            </a:r>
            <a:r>
              <a:rPr lang="en-US" sz="2000" dirty="0" smtClean="0"/>
              <a:t>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Graders </a:t>
            </a:r>
            <a:r>
              <a:rPr lang="en-US" sz="2000" dirty="0" smtClean="0"/>
              <a:t>to </a:t>
            </a:r>
            <a:r>
              <a:rPr lang="en-US" sz="2000" dirty="0"/>
              <a:t>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2000" dirty="0" smtClean="0"/>
              <a:t>Graders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5" r="14767"/>
          <a:stretch/>
        </p:blipFill>
        <p:spPr bwMode="auto">
          <a:xfrm>
            <a:off x="152401" y="3703591"/>
            <a:ext cx="3429000" cy="29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r="25173"/>
          <a:stretch/>
        </p:blipFill>
        <p:spPr bwMode="auto">
          <a:xfrm>
            <a:off x="7025914" y="2708650"/>
            <a:ext cx="1982390" cy="148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81" y="4648200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41066"/>
            <a:ext cx="2133600" cy="119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23" y="68903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14" y="5344716"/>
            <a:ext cx="2527311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xplosion 1 6"/>
          <p:cNvSpPr/>
          <p:nvPr/>
        </p:nvSpPr>
        <p:spPr>
          <a:xfrm>
            <a:off x="-40593" y="1595118"/>
            <a:ext cx="3924300" cy="29718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1" y="2696928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Call the office to register!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200" b="1" dirty="0" smtClean="0"/>
              <a:t>Middle School</a:t>
            </a:r>
            <a:r>
              <a:rPr lang="en-US" sz="1200" b="1" dirty="0" smtClean="0"/>
              <a:t>:  315-348-2570</a:t>
            </a:r>
            <a:endParaRPr lang="en-US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3541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44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Press Enter</dc:creator>
  <cp:lastModifiedBy>Press Enter</cp:lastModifiedBy>
  <cp:revision>16</cp:revision>
  <dcterms:created xsi:type="dcterms:W3CDTF">2018-04-10T16:29:22Z</dcterms:created>
  <dcterms:modified xsi:type="dcterms:W3CDTF">2018-04-11T16:09:56Z</dcterms:modified>
</cp:coreProperties>
</file>